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70" r:id="rId3"/>
    <p:sldId id="441" r:id="rId4"/>
    <p:sldId id="466" r:id="rId5"/>
    <p:sldId id="467" r:id="rId6"/>
    <p:sldId id="468" r:id="rId7"/>
    <p:sldId id="469" r:id="rId8"/>
    <p:sldId id="4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441"/>
            <p14:sldId id="466"/>
            <p14:sldId id="467"/>
            <p14:sldId id="468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4"/>
    <p:restoredTop sz="84634"/>
  </p:normalViewPr>
  <p:slideViewPr>
    <p:cSldViewPr snapToGrid="0" showGuides="1">
      <p:cViewPr varScale="1">
        <p:scale>
          <a:sx n="70" d="100"/>
          <a:sy n="70" d="100"/>
        </p:scale>
        <p:origin x="120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Sharma" userId="b1a13ba1-1220-4868-8df6-0ea3b3d071e3" providerId="ADAL" clId="{B0B97A4F-0504-4F48-A57A-D1A6CB78FDD1}"/>
    <pc:docChg chg="modSld">
      <pc:chgData name="Yogesh Sharma" userId="b1a13ba1-1220-4868-8df6-0ea3b3d071e3" providerId="ADAL" clId="{B0B97A4F-0504-4F48-A57A-D1A6CB78FDD1}" dt="2024-09-04T23:30:29.836" v="6" actId="20577"/>
      <pc:docMkLst>
        <pc:docMk/>
      </pc:docMkLst>
      <pc:sldChg chg="modSp mod">
        <pc:chgData name="Yogesh Sharma" userId="b1a13ba1-1220-4868-8df6-0ea3b3d071e3" providerId="ADAL" clId="{B0B97A4F-0504-4F48-A57A-D1A6CB78FDD1}" dt="2024-09-04T23:30:29.836" v="6" actId="20577"/>
        <pc:sldMkLst>
          <pc:docMk/>
          <pc:sldMk cId="778958909" sldId="467"/>
        </pc:sldMkLst>
        <pc:spChg chg="mod">
          <ac:chgData name="Yogesh Sharma" userId="b1a13ba1-1220-4868-8df6-0ea3b3d071e3" providerId="ADAL" clId="{B0B97A4F-0504-4F48-A57A-D1A6CB78FDD1}" dt="2024-09-04T23:30:29.836" v="6" actId="20577"/>
          <ac:spMkLst>
            <pc:docMk/>
            <pc:sldMk cId="778958909" sldId="467"/>
            <ac:spMk id="19" creationId="{0BF0A91F-A47F-14DF-D7A0-2910C28932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2024-11-21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05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1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03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13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94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63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Arial"/>
                <a:cs typeface="Arial"/>
              </a:rPr>
              <a:t>MediLocate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985361"/>
          </a:xfrm>
        </p:spPr>
        <p:txBody>
          <a:bodyPr/>
          <a:lstStyle/>
          <a:p>
            <a:r>
              <a:rPr lang="en-US" dirty="0"/>
              <a:t>Adriana Carolina Garcia Serrano (200535537)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Week ?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Month Date, Year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3101788" y="5838094"/>
            <a:ext cx="2868705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Software Engineering Management (ENSE 374)</a:t>
            </a:r>
          </a:p>
        </p:txBody>
      </p:sp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376338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Problem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Design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Conclusion and 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Provide a summary of the relevant background information about the topic of the project.</a:t>
            </a:r>
          </a:p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Give a rationale what is needed and why.</a:t>
            </a:r>
          </a:p>
          <a:p>
            <a:pPr marL="6350" lvl="2" algn="l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Problem Definition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Answer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</a:rPr>
              <a:t>What is the problem you are trying to solve?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3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Design Requirements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 design requirements, describe the following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Constraints (if any)</a:t>
            </a: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5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For each solution, describe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Application Design and Implementation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Analysis of the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Compare all the solutions to answer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How a solution is better than the previous solutions (if applicable)?</a:t>
            </a:r>
          </a:p>
          <a:p>
            <a:pPr marL="114300" lvl="1" algn="l"/>
            <a:r>
              <a:rPr lang="en-US" sz="2400" dirty="0">
                <a:latin typeface="Gill Sans MT" panose="020B0502020104020203" pitchFamily="34" charset="77"/>
              </a:rPr>
              <a:t>    (use a table to compare the solutions)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30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Project Management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Describe a Gantt chart representing the progress of your 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0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Conclusion and Future Work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8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13628</TotalTime>
  <Words>161</Words>
  <Application>Microsoft Office PowerPoint</Application>
  <PresentationFormat>Panorámica</PresentationFormat>
  <Paragraphs>64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Office Theme</vt:lpstr>
      <vt:lpstr>MediLocate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carolina serrano</cp:lastModifiedBy>
  <cp:revision>1168</cp:revision>
  <cp:lastPrinted>2023-05-16T09:29:54Z</cp:lastPrinted>
  <dcterms:created xsi:type="dcterms:W3CDTF">2023-02-16T16:25:29Z</dcterms:created>
  <dcterms:modified xsi:type="dcterms:W3CDTF">2024-11-22T05:33:17Z</dcterms:modified>
</cp:coreProperties>
</file>